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B81B2-3F3B-4EB9-98F0-E6C902710939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9F7BE-18A6-4F6C-AE1E-9E93CA9E6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626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C3DF-B145-43BA-8DAF-90392C1829A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6D57-BB66-4ED7-AD10-CDEFDD17E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C3DF-B145-43BA-8DAF-90392C1829A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6D57-BB66-4ED7-AD10-CDEFDD17E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C3DF-B145-43BA-8DAF-90392C1829A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6D57-BB66-4ED7-AD10-CDEFDD17E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C3DF-B145-43BA-8DAF-90392C1829A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6D57-BB66-4ED7-AD10-CDEFDD17E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C3DF-B145-43BA-8DAF-90392C1829A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6D57-BB66-4ED7-AD10-CDEFDD17E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C3DF-B145-43BA-8DAF-90392C1829A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6D57-BB66-4ED7-AD10-CDEFDD17E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C3DF-B145-43BA-8DAF-90392C1829A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6D57-BB66-4ED7-AD10-CDEFDD17E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C3DF-B145-43BA-8DAF-90392C1829A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6D57-BB66-4ED7-AD10-CDEFDD17E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C3DF-B145-43BA-8DAF-90392C1829A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6D57-BB66-4ED7-AD10-CDEFDD17E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C3DF-B145-43BA-8DAF-90392C1829A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6D57-BB66-4ED7-AD10-CDEFDD17E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C3DF-B145-43BA-8DAF-90392C1829A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6D57-BB66-4ED7-AD10-CDEFDD17E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EC3DF-B145-43BA-8DAF-90392C1829A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6D57-BB66-4ED7-AD10-CDEFDD17E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24936" cy="172819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Мастер – класс</a:t>
            </a:r>
            <a:br>
              <a:rPr lang="ru-RU" sz="3600" dirty="0" smtClean="0"/>
            </a:br>
            <a:r>
              <a:rPr lang="ru-RU" sz="3600" dirty="0" smtClean="0"/>
              <a:t>«Развиваем пальчики – улучшаем речь»</a:t>
            </a:r>
            <a:endParaRPr lang="ru-RU" sz="3600" dirty="0"/>
          </a:p>
        </p:txBody>
      </p:sp>
      <p:pic>
        <p:nvPicPr>
          <p:cNvPr id="2050" name="Picture 2" descr="C:\Users\USER\Desktop\КВЕСТ\IMG_42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" t="2480" r="18583" b="17116"/>
          <a:stretch/>
        </p:blipFill>
        <p:spPr bwMode="auto">
          <a:xfrm>
            <a:off x="1824397" y="2204865"/>
            <a:ext cx="5699931" cy="43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dirty="0" smtClean="0"/>
              <a:t>Обведи </a:t>
            </a:r>
            <a:r>
              <a:rPr lang="ru-RU" sz="4000" dirty="0" smtClean="0"/>
              <a:t>по </a:t>
            </a:r>
            <a:r>
              <a:rPr lang="ru-RU" sz="4000" dirty="0" smtClean="0"/>
              <a:t>точкам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«Рисование по трафаретам»</a:t>
            </a:r>
            <a:endParaRPr lang="ru-RU" sz="4000" dirty="0"/>
          </a:p>
        </p:txBody>
      </p:sp>
      <p:pic>
        <p:nvPicPr>
          <p:cNvPr id="4" name="Содержимое 3" descr="DSC046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2000240"/>
            <a:ext cx="5500726" cy="4181403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«Выкладывание по образцу»</a:t>
            </a:r>
            <a:endParaRPr lang="ru-RU" dirty="0"/>
          </a:p>
        </p:txBody>
      </p:sp>
      <p:pic>
        <p:nvPicPr>
          <p:cNvPr id="4" name="Содержимое 3" descr="DSC046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1162" y="2000240"/>
            <a:ext cx="6234062" cy="4554074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«Истоки способностей и дарования детей – на кончиках их пальцев. От пальцев, образно говоря, </a:t>
            </a:r>
            <a:r>
              <a:rPr lang="ru-RU" dirty="0"/>
              <a:t>и</a:t>
            </a:r>
            <a:r>
              <a:rPr lang="ru-RU" dirty="0" smtClean="0"/>
              <a:t>дут тончайшие нити – ручейки, которые питают источник творческой мысли. Другими словами, чем больше мастерства в детской руке, тем умнее ребёнок.» </a:t>
            </a:r>
            <a:br>
              <a:rPr lang="ru-RU" dirty="0" smtClean="0"/>
            </a:br>
            <a:r>
              <a:rPr lang="ru-RU" dirty="0" smtClean="0"/>
              <a:t>                             В.А.Сухомлинский.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ru-RU" sz="2000" b="1" dirty="0" smtClean="0"/>
              <a:t>      </a:t>
            </a:r>
            <a:r>
              <a:rPr lang="ru-RU" sz="3600" b="1" dirty="0" smtClean="0"/>
              <a:t>Цель и задачи:</a:t>
            </a:r>
            <a:br>
              <a:rPr lang="ru-RU" sz="3600" b="1" dirty="0" smtClean="0"/>
            </a:br>
            <a:r>
              <a:rPr lang="ru-RU" sz="3600" b="1" dirty="0"/>
              <a:t> </a:t>
            </a:r>
            <a:r>
              <a:rPr lang="ru-RU" sz="3600" dirty="0" smtClean="0"/>
              <a:t>1. Показать важность работы по развитию мелкой моторики  с детьми  дошкольного возраста;</a:t>
            </a:r>
            <a:br>
              <a:rPr lang="ru-RU" sz="3600" dirty="0" smtClean="0"/>
            </a:br>
            <a:r>
              <a:rPr lang="ru-RU" sz="3600" dirty="0"/>
              <a:t> </a:t>
            </a:r>
            <a:r>
              <a:rPr lang="ru-RU" sz="3600" dirty="0" smtClean="0"/>
              <a:t>2. Познакомить педагогов   с  разработками по этой теме;</a:t>
            </a:r>
            <a:br>
              <a:rPr lang="ru-RU" sz="3600" dirty="0" smtClean="0"/>
            </a:br>
            <a:r>
              <a:rPr lang="ru-RU" sz="3600" dirty="0"/>
              <a:t> </a:t>
            </a:r>
            <a:r>
              <a:rPr lang="ru-RU" sz="3600" dirty="0" smtClean="0"/>
              <a:t>3. Апробировать  несколько игр и упражнений по развитию мелкой моторики.</a:t>
            </a:r>
            <a:br>
              <a:rPr lang="ru-RU" sz="3600" dirty="0" smtClean="0"/>
            </a:br>
            <a:r>
              <a:rPr lang="ru-RU" sz="3600" dirty="0"/>
              <a:t> </a:t>
            </a:r>
            <a:r>
              <a:rPr lang="ru-RU" sz="3600" dirty="0" smtClean="0"/>
              <a:t>    </a:t>
            </a:r>
            <a:r>
              <a:rPr lang="ru-RU" sz="3600" b="1" dirty="0" smtClean="0"/>
              <a:t>Участники:</a:t>
            </a:r>
            <a:r>
              <a:rPr lang="ru-RU" sz="3600" dirty="0" smtClean="0"/>
              <a:t>  педагоги, дети.</a:t>
            </a:r>
            <a:br>
              <a:rPr lang="ru-RU" sz="3600" dirty="0" smtClean="0"/>
            </a:br>
            <a:r>
              <a:rPr lang="ru-RU" sz="3600" dirty="0"/>
              <a:t> </a:t>
            </a:r>
            <a:r>
              <a:rPr lang="ru-RU" sz="3600" dirty="0" smtClean="0"/>
              <a:t>    </a:t>
            </a:r>
            <a:r>
              <a:rPr lang="ru-RU" sz="3600" b="1" dirty="0" smtClean="0"/>
              <a:t>Форма проведения:</a:t>
            </a:r>
            <a:r>
              <a:rPr lang="ru-RU" sz="3600" dirty="0" smtClean="0"/>
              <a:t> мастер – класс.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2899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dirty="0" smtClean="0"/>
              <a:t>«Ум ребёнка находится на кончиках его пальцев»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                     В.А. Сухомлинский</a:t>
            </a:r>
            <a:endParaRPr lang="ru-RU" sz="2000" dirty="0"/>
          </a:p>
        </p:txBody>
      </p:sp>
      <p:pic>
        <p:nvPicPr>
          <p:cNvPr id="5" name="Содержимое 3" descr="DSC046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916832"/>
            <a:ext cx="5472610" cy="4104456"/>
          </a:xfr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ru-RU" sz="2800" dirty="0" smtClean="0"/>
              <a:t>                                    </a:t>
            </a:r>
            <a:r>
              <a:rPr lang="ru-RU" sz="3200" dirty="0" smtClean="0"/>
              <a:t>Отношение к рукам </a:t>
            </a:r>
            <a:br>
              <a:rPr lang="ru-RU" sz="3200" dirty="0" smtClean="0"/>
            </a:br>
            <a:r>
              <a:rPr lang="ru-RU" sz="3200" dirty="0" smtClean="0"/>
              <a:t>                     у человечества всегда было особым.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«Мастер на все руки»</a:t>
            </a:r>
            <a:br>
              <a:rPr lang="ru-RU" sz="3200" dirty="0" smtClean="0"/>
            </a:br>
            <a:r>
              <a:rPr lang="ru-RU" sz="3200" dirty="0" smtClean="0"/>
              <a:t>«Золотые руки»</a:t>
            </a:r>
            <a:br>
              <a:rPr lang="ru-RU" sz="3200" dirty="0" smtClean="0"/>
            </a:br>
            <a:r>
              <a:rPr lang="ru-RU" sz="3200" dirty="0" smtClean="0"/>
              <a:t>«Положа руку на сердце»</a:t>
            </a:r>
            <a:br>
              <a:rPr lang="ru-RU" sz="3200" dirty="0" smtClean="0"/>
            </a:br>
            <a:r>
              <a:rPr lang="ru-RU" sz="3200" dirty="0" smtClean="0"/>
              <a:t>«Рукой подать»</a:t>
            </a:r>
            <a:br>
              <a:rPr lang="ru-RU" sz="3200" dirty="0" smtClean="0"/>
            </a:br>
            <a:r>
              <a:rPr lang="ru-RU" sz="3200" dirty="0" smtClean="0"/>
              <a:t>«Руками развести»</a:t>
            </a:r>
            <a:br>
              <a:rPr lang="ru-RU" sz="3200" dirty="0" smtClean="0"/>
            </a:br>
            <a:r>
              <a:rPr lang="ru-RU" sz="3200" dirty="0" smtClean="0"/>
              <a:t>«Руки опускаются»</a:t>
            </a:r>
            <a:br>
              <a:rPr lang="ru-RU" sz="3200" dirty="0" smtClean="0"/>
            </a:br>
            <a:r>
              <a:rPr lang="ru-RU" sz="3200" dirty="0" smtClean="0"/>
              <a:t>«Обеими руками «За»</a:t>
            </a:r>
            <a:br>
              <a:rPr lang="ru-RU" sz="3200" dirty="0" smtClean="0"/>
            </a:br>
            <a:r>
              <a:rPr lang="ru-RU" sz="3200" dirty="0" smtClean="0"/>
              <a:t>«Своя рука - владыка»</a:t>
            </a:r>
            <a:br>
              <a:rPr lang="ru-RU" sz="3200" dirty="0" smtClean="0"/>
            </a:br>
            <a:r>
              <a:rPr lang="ru-RU" sz="3200" dirty="0" smtClean="0"/>
              <a:t>«Чужими руками жар загребать»</a:t>
            </a:r>
            <a:br>
              <a:rPr lang="ru-RU" sz="3200" dirty="0" smtClean="0"/>
            </a:br>
            <a:r>
              <a:rPr lang="ru-RU" sz="3200" dirty="0" smtClean="0"/>
              <a:t>«Руки не оттуда растут»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«Как рукой сняло»</a:t>
            </a: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Игры и упражнения на развитие мелкой моторики.</a:t>
            </a:r>
            <a:br>
              <a:rPr lang="ru-RU" sz="2800" dirty="0" smtClean="0"/>
            </a:br>
            <a:r>
              <a:rPr lang="ru-RU" sz="2800" dirty="0" smtClean="0"/>
              <a:t>Пальчиковая гимнастика.</a:t>
            </a:r>
            <a:endParaRPr lang="ru-RU" sz="2800" dirty="0"/>
          </a:p>
        </p:txBody>
      </p:sp>
      <p:pic>
        <p:nvPicPr>
          <p:cNvPr id="1026" name="Picture 2" descr="C:\Users\USER\Desktop\КВЕСТ\IMG_42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dirty="0" smtClean="0"/>
              <a:t>«Собери бусы»</a:t>
            </a:r>
            <a:endParaRPr lang="ru-RU" sz="5400" dirty="0"/>
          </a:p>
        </p:txBody>
      </p:sp>
      <p:pic>
        <p:nvPicPr>
          <p:cNvPr id="4" name="Содержимое 3" descr="DSC046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857364"/>
            <a:ext cx="6000792" cy="3954740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dirty="0" smtClean="0"/>
              <a:t>«Бутылочные человечки»</a:t>
            </a:r>
            <a:endParaRPr lang="ru-RU" sz="5400" dirty="0"/>
          </a:p>
        </p:txBody>
      </p:sp>
      <p:pic>
        <p:nvPicPr>
          <p:cNvPr id="4" name="Содержимое 3" descr="DSC046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857364"/>
            <a:ext cx="5500726" cy="4183304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«Песочница»</a:t>
            </a:r>
            <a:endParaRPr lang="ru-RU" dirty="0"/>
          </a:p>
        </p:txBody>
      </p:sp>
      <p:pic>
        <p:nvPicPr>
          <p:cNvPr id="4" name="Содержимое 3" descr="DSC046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1" y="1714487"/>
            <a:ext cx="6929486" cy="4902997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«Помоги Ивану - царевичу»</a:t>
            </a:r>
            <a:endParaRPr lang="ru-RU" dirty="0"/>
          </a:p>
        </p:txBody>
      </p:sp>
      <p:pic>
        <p:nvPicPr>
          <p:cNvPr id="4" name="Содержимое 3" descr="DSC046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643050"/>
            <a:ext cx="6072230" cy="4245531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98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Мастер – класс «Развиваем пальчики – улучшаем речь»</vt:lpstr>
      <vt:lpstr>      Цель и задачи:  1. Показать важность работы по развитию мелкой моторики  с детьми  дошкольного возраста;  2. Познакомить педагогов   с  разработками по этой теме;  3. Апробировать  несколько игр и упражнений по развитию мелкой моторики.      Участники:  педагоги, дети.      Форма проведения: мастер – класс.  </vt:lpstr>
      <vt:lpstr>«Ум ребёнка находится на кончиках его пальцев»                                                                                                 В.А. Сухомлинский</vt:lpstr>
      <vt:lpstr>                                    Отношение к рукам                       у человечества всегда было особым.  «Мастер на все руки» «Золотые руки» «Положа руку на сердце» «Рукой подать» «Руками развести» «Руки опускаются» «Обеими руками «За» «Своя рука - владыка» «Чужими руками жар загребать» «Руки не оттуда растут» «Как рукой сняло»</vt:lpstr>
      <vt:lpstr>Игры и упражнения на развитие мелкой моторики. Пальчиковая гимнастика.</vt:lpstr>
      <vt:lpstr>«Собери бусы»</vt:lpstr>
      <vt:lpstr>«Бутылочные человечки»</vt:lpstr>
      <vt:lpstr>«Песочница»</vt:lpstr>
      <vt:lpstr>«Помоги Ивану - царевичу»</vt:lpstr>
      <vt:lpstr>Обведи по точкам «Рисование по трафаретам»</vt:lpstr>
      <vt:lpstr>«Выкладывание по образцу»</vt:lpstr>
      <vt:lpstr>«Истоки способностей и дарования детей – на кончиках их пальцев. От пальцев, образно говоря, идут тончайшие нити – ручейки, которые питают источник творческой мысли. Другими словами, чем больше мастерства в детской руке, тем умнее ребёнок.»                               В.А.Сухомлинский.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2018-11-17T11:29:55Z</dcterms:created>
  <dcterms:modified xsi:type="dcterms:W3CDTF">2018-11-25T12:24:20Z</dcterms:modified>
</cp:coreProperties>
</file>